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1" r:id="rId4"/>
    <p:sldId id="258" r:id="rId5"/>
    <p:sldId id="260" r:id="rId6"/>
    <p:sldId id="261" r:id="rId7"/>
    <p:sldId id="278" r:id="rId8"/>
    <p:sldId id="266" r:id="rId9"/>
    <p:sldId id="279" r:id="rId10"/>
    <p:sldId id="280" r:id="rId11"/>
    <p:sldId id="273" r:id="rId12"/>
    <p:sldId id="276" r:id="rId13"/>
    <p:sldId id="274" r:id="rId14"/>
    <p:sldId id="292" r:id="rId15"/>
    <p:sldId id="281" r:id="rId16"/>
    <p:sldId id="282" r:id="rId17"/>
    <p:sldId id="283" r:id="rId18"/>
    <p:sldId id="284" r:id="rId19"/>
    <p:sldId id="295" r:id="rId20"/>
    <p:sldId id="300" r:id="rId21"/>
    <p:sldId id="302" r:id="rId22"/>
    <p:sldId id="285" r:id="rId23"/>
    <p:sldId id="296" r:id="rId24"/>
    <p:sldId id="298" r:id="rId25"/>
    <p:sldId id="286" r:id="rId26"/>
    <p:sldId id="294" r:id="rId27"/>
    <p:sldId id="293" r:id="rId28"/>
    <p:sldId id="290" r:id="rId29"/>
    <p:sldId id="288" r:id="rId30"/>
    <p:sldId id="291" r:id="rId31"/>
    <p:sldId id="262" r:id="rId32"/>
    <p:sldId id="263" r:id="rId33"/>
    <p:sldId id="259" r:id="rId34"/>
  </p:sldIdLst>
  <p:sldSz cx="12192000" cy="6858000"/>
  <p:notesSz cx="6858000" cy="9144000"/>
  <p:embeddedFontLst>
    <p:embeddedFont>
      <p:font typeface="나눔바른고딕" panose="020B0603020101020101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바른고딕 Light" panose="020B0603020101020101" pitchFamily="50" charset="-127"/>
      <p:regular r:id="rId39"/>
    </p:embeddedFont>
    <p:embeddedFont>
      <p:font typeface="나눔바른고딕 UltraLight" panose="00000300000000000000" pitchFamily="2" charset="-127"/>
      <p:regular r:id="rId40"/>
    </p:embeddedFont>
    <p:embeddedFont>
      <p:font typeface="NanumBarunGothic" panose="020B0603020101020101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5F5F5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8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8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7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1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5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3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0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8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0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3B78A-7CD4-4A8B-A9C6-0179FBDE089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20366-AE80-4B06-A49D-53650978C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3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24446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661268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97527" y="0"/>
            <a:ext cx="21446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49287" y="2377151"/>
            <a:ext cx="5432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경매 시스템</a:t>
            </a:r>
            <a:endParaRPr lang="ko-KR" altLang="en-US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9287" y="3381302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rgbClr val="B4B4B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DaBID</a:t>
            </a:r>
            <a:endParaRPr lang="ko-KR" altLang="en-US" sz="4000" b="1" dirty="0">
              <a:solidFill>
                <a:srgbClr val="B4B4B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9287" y="4170009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E</a:t>
            </a:r>
            <a:r>
              <a:rPr lang="ko-KR" altLang="en-US" sz="1600" dirty="0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조 </a:t>
            </a:r>
            <a:r>
              <a:rPr lang="ko-KR" altLang="en-US" sz="1600" dirty="0" err="1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조영문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하서영</a:t>
            </a:r>
            <a:r>
              <a:rPr lang="ko-KR" altLang="en-US" sz="1600" dirty="0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서지우 이상미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2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7736" y="1936779"/>
            <a:ext cx="4129282" cy="3899070"/>
            <a:chOff x="1107736" y="1936779"/>
            <a:chExt cx="4129282" cy="38990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6" y="1936779"/>
              <a:ext cx="4129282" cy="356948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61386" y="5497295"/>
              <a:ext cx="3021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회원가입 정보 이메일 입력 안함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07736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29909" y="1936866"/>
            <a:ext cx="4129284" cy="3908035"/>
            <a:chOff x="6729909" y="1936866"/>
            <a:chExt cx="4129284" cy="390803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09" y="1938170"/>
              <a:ext cx="4129284" cy="356948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729911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659" y="5506347"/>
              <a:ext cx="20617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작성 안할 시 </a:t>
              </a:r>
              <a:r>
                <a:rPr lang="ko-KR" altLang="en-US" sz="1600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경고창</a:t>
              </a:r>
              <a:r>
                <a:rPr lang="ko-KR" altLang="en-US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5751935" y="3569068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79" y="1409794"/>
            <a:ext cx="5367582" cy="46399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2259" y="6049701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 찾기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59579" y="1409795"/>
            <a:ext cx="5367582" cy="4639906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07735" y="1936866"/>
            <a:ext cx="4129283" cy="3908035"/>
            <a:chOff x="1107735" y="1936866"/>
            <a:chExt cx="4129283" cy="3908035"/>
          </a:xfrm>
        </p:grpSpPr>
        <p:sp>
          <p:nvSpPr>
            <p:cNvPr id="13" name="TextBox 12"/>
            <p:cNvSpPr txBox="1"/>
            <p:nvPr/>
          </p:nvSpPr>
          <p:spPr>
            <a:xfrm>
              <a:off x="2256099" y="5506347"/>
              <a:ext cx="18325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아이디 찾기 입력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5" y="1936866"/>
              <a:ext cx="4129282" cy="356948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107736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54" y="1936866"/>
            <a:ext cx="4129282" cy="35694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29911" y="1936866"/>
            <a:ext cx="4129282" cy="3569481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80917" y="5498058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알림창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아이디 정보 표시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751935" y="3569068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98771" y="1927579"/>
            <a:ext cx="4140025" cy="3909033"/>
            <a:chOff x="1098771" y="1927579"/>
            <a:chExt cx="4140025" cy="390903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71" y="1927579"/>
              <a:ext cx="4140025" cy="35787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61135" y="5498058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찾기 입력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07736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28131" y="1927038"/>
            <a:ext cx="4131062" cy="3909574"/>
            <a:chOff x="6728131" y="1927038"/>
            <a:chExt cx="4131062" cy="39095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8131" y="1927038"/>
              <a:ext cx="4131062" cy="357102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729911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89547" y="5498058"/>
              <a:ext cx="26100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알림창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비밀번호 정보 표시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5751935" y="3569068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6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18107"/>
            <a:ext cx="6657937" cy="4623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149" y="6041387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en-US" altLang="ko-KR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DaBID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메인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5603" y="6041389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상품등록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74" y="1418110"/>
            <a:ext cx="6657937" cy="46232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00" y="1409796"/>
            <a:ext cx="6669910" cy="46315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1659" y="6041389"/>
            <a:ext cx="281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상품등록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 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등록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2" y="2005733"/>
            <a:ext cx="4766937" cy="33101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1102" y="532421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경매 상품 카테고리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285" y="2008095"/>
            <a:ext cx="4766935" cy="3316118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474439" y="1999782"/>
            <a:ext cx="4776501" cy="3654672"/>
            <a:chOff x="6474439" y="1999782"/>
            <a:chExt cx="4776501" cy="36546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39" y="2008095"/>
              <a:ext cx="4776501" cy="33161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74440" y="1999782"/>
              <a:ext cx="4766935" cy="3316118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7013" y="5315900"/>
              <a:ext cx="20617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경매 상품 종료 시간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3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73" y="1409795"/>
            <a:ext cx="6669909" cy="46315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1659" y="6041389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상품등록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 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등록 완료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09796"/>
            <a:ext cx="6657939" cy="46232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2359" y="6041389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카테고리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5652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90479" y="1"/>
            <a:ext cx="187856" cy="6450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4796" y="2921169"/>
            <a:ext cx="4180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6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5696" y="768343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1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8030" y="123742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소개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8030" y="1908185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2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0364" y="2377270"/>
            <a:ext cx="177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DATABASE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구조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5696" y="3047942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8030" y="3517027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GUI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기능 소개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0364" y="4187699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4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2698" y="465678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시연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8030" y="5323814"/>
            <a:ext cx="157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5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0364" y="5792899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Q&amp;A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4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5" y="2022083"/>
            <a:ext cx="4766934" cy="3310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851801" y="3513616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474440" y="1999782"/>
            <a:ext cx="4766936" cy="3654672"/>
            <a:chOff x="6474440" y="1999782"/>
            <a:chExt cx="4766936" cy="365467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40" y="2014048"/>
              <a:ext cx="4766936" cy="331016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74440" y="1999782"/>
              <a:ext cx="4766935" cy="3316118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5644" y="5315900"/>
              <a:ext cx="2244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해당 상품 경매로 이동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97761" y="5324213"/>
            <a:ext cx="302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카테고리 참여하기 버튼 클릭 시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285" y="2008095"/>
            <a:ext cx="4766935" cy="3316118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65" y="2015270"/>
            <a:ext cx="4750309" cy="32923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5" y="2008095"/>
            <a:ext cx="4766934" cy="3310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851801" y="3513616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74440" y="1999782"/>
            <a:ext cx="4766935" cy="3316118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5644" y="53159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상품 경매로 이동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7761" y="5324213"/>
            <a:ext cx="3082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en-US" altLang="ko-KR" sz="160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HOT BID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참여하기 버튼 클릭 시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285" y="2008095"/>
            <a:ext cx="4766935" cy="3316118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2" y="1409796"/>
            <a:ext cx="6669909" cy="46315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5102" y="6041389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경매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18109"/>
            <a:ext cx="6657937" cy="4623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4301" y="6041389"/>
            <a:ext cx="3820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경매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 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판매자가 자신의 상품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입찰시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5" y="2022360"/>
            <a:ext cx="4766935" cy="33101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7860" y="5324213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경매 입찰 가격 오류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285" y="2008095"/>
            <a:ext cx="4766935" cy="3316118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474440" y="1999782"/>
            <a:ext cx="4766935" cy="3646360"/>
            <a:chOff x="6474440" y="1999782"/>
            <a:chExt cx="4766935" cy="3646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40" y="1999782"/>
              <a:ext cx="4763537" cy="330780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74440" y="1999782"/>
              <a:ext cx="4766935" cy="3316118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302" y="5307588"/>
              <a:ext cx="1649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경매 입찰 성공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2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09797"/>
            <a:ext cx="6657937" cy="4623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1659" y="6033077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마이페이지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 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경매 참여 상품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98" y="1418889"/>
            <a:ext cx="6656811" cy="46224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03532" y="6041387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마이페이지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구매한 경매 상품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13300"/>
            <a:ext cx="6657937" cy="46232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03532" y="6041388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마이페이지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판매한 경매 상품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851801" y="3513616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474440" y="1999782"/>
            <a:ext cx="4766935" cy="3654672"/>
            <a:chOff x="6474440" y="1999782"/>
            <a:chExt cx="4766935" cy="36546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440" y="2005734"/>
              <a:ext cx="4766935" cy="331016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74440" y="1999782"/>
              <a:ext cx="4766935" cy="3316118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50259" y="5315900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변경 완료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501335" y="2026025"/>
              <a:ext cx="4716000" cy="3265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3" t="43268" r="39743" b="43268"/>
            <a:stretch/>
          </p:blipFill>
          <p:spPr>
            <a:xfrm>
              <a:off x="7933764" y="3202558"/>
              <a:ext cx="2026025" cy="92336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7933764" y="3195713"/>
              <a:ext cx="2026025" cy="930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25285" y="2008095"/>
            <a:ext cx="4766935" cy="3662013"/>
            <a:chOff x="925285" y="2008095"/>
            <a:chExt cx="4766935" cy="36620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85" y="2021388"/>
              <a:ext cx="4766934" cy="33101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07090" y="5331554"/>
              <a:ext cx="1603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변경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5285" y="2008095"/>
              <a:ext cx="4766935" cy="3316118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0014" y="2205318"/>
              <a:ext cx="442555" cy="12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4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655473" y="1409796"/>
            <a:ext cx="6657937" cy="4961835"/>
            <a:chOff x="2655473" y="1409796"/>
            <a:chExt cx="6657937" cy="496183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473" y="1418109"/>
              <a:ext cx="6657937" cy="46232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286974" y="6033077"/>
              <a:ext cx="1394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관리자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GUI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655473" y="1409796"/>
              <a:ext cx="6657937" cy="4631593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1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7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35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1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81743"/>
              </p:ext>
            </p:extLst>
          </p:nvPr>
        </p:nvGraphicFramePr>
        <p:xfrm>
          <a:off x="788496" y="1936867"/>
          <a:ext cx="10259120" cy="2563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1824">
                  <a:extLst>
                    <a:ext uri="{9D8B030D-6E8A-4147-A177-3AD203B41FA5}">
                      <a16:colId xmlns:a16="http://schemas.microsoft.com/office/drawing/2014/main" val="367951281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2724317823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3938911221"/>
                    </a:ext>
                  </a:extLst>
                </a:gridCol>
                <a:gridCol w="1739579">
                  <a:extLst>
                    <a:ext uri="{9D8B030D-6E8A-4147-A177-3AD203B41FA5}">
                      <a16:colId xmlns:a16="http://schemas.microsoft.com/office/drawing/2014/main" val="3167147298"/>
                    </a:ext>
                  </a:extLst>
                </a:gridCol>
                <a:gridCol w="2364069">
                  <a:extLst>
                    <a:ext uri="{9D8B030D-6E8A-4147-A177-3AD203B41FA5}">
                      <a16:colId xmlns:a16="http://schemas.microsoft.com/office/drawing/2014/main" val="924549941"/>
                    </a:ext>
                  </a:extLst>
                </a:gridCol>
              </a:tblGrid>
              <a:tr h="112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팀원</a:t>
                      </a:r>
                      <a:r>
                        <a:rPr lang="ko-KR" altLang="en-US" baseline="0" dirty="0" smtClean="0"/>
                        <a:t> 이름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 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개발 환경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91461"/>
                  </a:ext>
                </a:extLst>
              </a:tr>
              <a:tr h="1437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조영문</a:t>
                      </a:r>
                      <a:r>
                        <a:rPr lang="en-US" altLang="ko-KR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조영문</a:t>
                      </a:r>
                      <a:r>
                        <a:rPr lang="en-US" altLang="ko-KR" sz="160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하서영</a:t>
                      </a:r>
                      <a:r>
                        <a:rPr lang="en-US" altLang="ko-KR" sz="160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서지우</a:t>
                      </a:r>
                      <a:r>
                        <a:rPr lang="en-US" altLang="ko-KR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이상미</a:t>
                      </a:r>
                      <a:endParaRPr lang="en-US" altLang="ko-KR" sz="1600" dirty="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DaBID</a:t>
                      </a:r>
                      <a:endParaRPr lang="en-US" altLang="ko-KR" sz="1600" dirty="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경매 프로그램</a:t>
                      </a:r>
                      <a:r>
                        <a:rPr lang="en-US" altLang="ko-KR" sz="160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Eclipse, </a:t>
                      </a:r>
                      <a:r>
                        <a:rPr lang="en-US" altLang="ko-KR" sz="1600" baseline="0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Dbeaver</a:t>
                      </a:r>
                      <a:endParaRPr lang="ko-KR" altLang="en-US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경매 입찰</a:t>
                      </a:r>
                      <a:endParaRPr lang="en-US" altLang="ko-KR" sz="1600" baseline="0" dirty="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댓글</a:t>
                      </a:r>
                      <a:endParaRPr lang="en-US" altLang="ko-KR" sz="1600" baseline="0" dirty="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aseline="0" dirty="0" err="1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마이페이지</a:t>
                      </a:r>
                      <a:endParaRPr lang="en-US" altLang="ko-KR" sz="1600" baseline="0" dirty="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aseline="0" dirty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관리자 통계</a:t>
                      </a:r>
                      <a:endParaRPr lang="ko-KR" altLang="en-US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73" y="1409795"/>
            <a:ext cx="6669909" cy="46315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6974" y="6033077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관리자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55473" y="1409796"/>
            <a:ext cx="6657937" cy="4631593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7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51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4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9244" y="2684723"/>
            <a:ext cx="33425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sz="13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5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5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Q&amp;A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5542" y="2618221"/>
            <a:ext cx="42338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13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3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24446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661268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64924" y="2935026"/>
            <a:ext cx="448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082185" y="0"/>
            <a:ext cx="21446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7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35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1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6748" y="2282743"/>
            <a:ext cx="413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AUCTION</a:t>
            </a:r>
            <a:endParaRPr lang="ko-KR" altLang="en-US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4648" y="3596180"/>
            <a:ext cx="39805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제품을 올리면 기한을 정하고 그 기간까지 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사고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싶은 사람들이 경매를 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진행한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뒤에 낙찰하는 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시스템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수요에 따른 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상품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별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가치를 재평가하여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높은 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값을 부르는 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사람에게 파는 행위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2323" y="2282743"/>
            <a:ext cx="16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BID</a:t>
            </a:r>
            <a:endParaRPr lang="ko-KR" altLang="en-US" sz="7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0672" y="5443174"/>
            <a:ext cx="1298752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smtClean="0"/>
              <a:t>&lt;</a:t>
            </a:r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네이버 사전</a:t>
            </a:r>
            <a:r>
              <a:rPr lang="en-US" altLang="ko-KR" sz="900" dirty="0" smtClean="0"/>
              <a:t>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72" y="3695933"/>
            <a:ext cx="3841452" cy="17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13905" y="1404851"/>
            <a:ext cx="10008524" cy="482969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10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2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DATABASE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97491" y="1240129"/>
            <a:ext cx="5629970" cy="5141979"/>
            <a:chOff x="3397491" y="1240129"/>
            <a:chExt cx="5629970" cy="5141979"/>
          </a:xfrm>
        </p:grpSpPr>
        <p:sp>
          <p:nvSpPr>
            <p:cNvPr id="20" name="직사각형 19"/>
            <p:cNvSpPr/>
            <p:nvPr/>
          </p:nvSpPr>
          <p:spPr>
            <a:xfrm>
              <a:off x="3729581" y="1712259"/>
              <a:ext cx="1030678" cy="654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83623" y="1622611"/>
              <a:ext cx="1255059" cy="133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41827" y="3030069"/>
              <a:ext cx="1127043" cy="1174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711651" y="2961811"/>
              <a:ext cx="1165149" cy="1179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29581" y="5113340"/>
              <a:ext cx="1065600" cy="8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683623" y="3811118"/>
              <a:ext cx="1189418" cy="219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397491" y="1240129"/>
              <a:ext cx="5629970" cy="5141979"/>
              <a:chOff x="3397491" y="1240129"/>
              <a:chExt cx="5629970" cy="5141979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7491" y="1240129"/>
                <a:ext cx="5629970" cy="5141979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3729582" y="1712259"/>
                <a:ext cx="1030677" cy="65442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683624" y="1622611"/>
                <a:ext cx="1255059" cy="13392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711653" y="2970776"/>
                <a:ext cx="1165148" cy="117091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729581" y="5113340"/>
                <a:ext cx="1065600" cy="82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688641" y="3811118"/>
                <a:ext cx="1184400" cy="219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541828" y="3030069"/>
                <a:ext cx="1127043" cy="11743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95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5903" y="6049701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79" y="1409795"/>
            <a:ext cx="5367582" cy="46399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59579" y="1409795"/>
            <a:ext cx="5367582" cy="4639906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07736" y="1936866"/>
            <a:ext cx="4129283" cy="3899723"/>
            <a:chOff x="1107736" y="1936866"/>
            <a:chExt cx="4129283" cy="389972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6" y="1937518"/>
              <a:ext cx="4129283" cy="356948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798442" y="5498035"/>
              <a:ext cx="27478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회원 아이디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/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입력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07736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29909" y="1928553"/>
            <a:ext cx="4129284" cy="3908036"/>
            <a:chOff x="6729909" y="1928553"/>
            <a:chExt cx="4129284" cy="390803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09" y="1928553"/>
              <a:ext cx="4129284" cy="356948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729911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84260" y="5498035"/>
              <a:ext cx="1420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로그인 성공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5751935" y="3569068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532" y="6049701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&lt;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회원가입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80" y="1409796"/>
            <a:ext cx="5367582" cy="46399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59579" y="1409795"/>
            <a:ext cx="5367582" cy="4639906"/>
          </a:xfrm>
          <a:prstGeom prst="rect">
            <a:avLst/>
          </a:prstGeom>
          <a:noFill/>
          <a:ln w="381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6258"/>
            <a:ext cx="290945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56" y="166258"/>
            <a:ext cx="3600000" cy="881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0453" y="166258"/>
            <a:ext cx="244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 3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53" y="714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GUI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512233" y="6603077"/>
            <a:ext cx="3679767" cy="0"/>
          </a:xfrm>
          <a:prstGeom prst="line">
            <a:avLst/>
          </a:prstGeom>
          <a:ln w="76200"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30032" y="661139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DaBID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107736" y="1936866"/>
            <a:ext cx="4129660" cy="3899723"/>
            <a:chOff x="1107736" y="1936866"/>
            <a:chExt cx="4129660" cy="38997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6" y="1937517"/>
              <a:ext cx="4129660" cy="356980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70715" y="5498035"/>
              <a:ext cx="1603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입력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07736" y="1936866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5751935" y="3569068"/>
            <a:ext cx="463057" cy="3050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729909" y="1928552"/>
            <a:ext cx="4129284" cy="3908037"/>
            <a:chOff x="6729909" y="1928552"/>
            <a:chExt cx="4129284" cy="3908037"/>
          </a:xfrm>
        </p:grpSpPr>
        <p:grpSp>
          <p:nvGrpSpPr>
            <p:cNvPr id="2" name="그룹 1"/>
            <p:cNvGrpSpPr/>
            <p:nvPr/>
          </p:nvGrpSpPr>
          <p:grpSpPr>
            <a:xfrm>
              <a:off x="6729909" y="1928552"/>
              <a:ext cx="4129284" cy="3908037"/>
              <a:chOff x="6729909" y="1928552"/>
              <a:chExt cx="4129284" cy="390803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9909" y="1928552"/>
                <a:ext cx="4129284" cy="3569483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6729911" y="1936866"/>
                <a:ext cx="4129282" cy="3569481"/>
              </a:xfrm>
              <a:prstGeom prst="rect">
                <a:avLst/>
              </a:prstGeom>
              <a:noFill/>
              <a:ln w="38100">
                <a:solidFill>
                  <a:srgbClr val="B4B4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786903" y="5498035"/>
                <a:ext cx="2015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&lt; </a:t>
                </a:r>
                <a:r>
                  <a:rPr lang="ko-KR" altLang="en-US" sz="160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비밀번호 중복 확인 </a:t>
                </a:r>
                <a:r>
                  <a:rPr lang="en-US" altLang="ko-KR" sz="160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&gt;</a:t>
                </a:r>
                <a:endParaRPr lang="ko-KR" altLang="en-US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6729909" y="1936866"/>
              <a:ext cx="4129284" cy="35611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146534" y="3138629"/>
              <a:ext cx="3296032" cy="1149328"/>
              <a:chOff x="8512233" y="421941"/>
              <a:chExt cx="3296032" cy="1149328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38" t="48175" r="17489" b="28021"/>
              <a:stretch/>
            </p:blipFill>
            <p:spPr>
              <a:xfrm>
                <a:off x="8512233" y="421941"/>
                <a:ext cx="3296032" cy="1131681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8512233" y="431273"/>
                <a:ext cx="3296032" cy="11399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6729909" y="1937517"/>
            <a:ext cx="4129284" cy="3893896"/>
            <a:chOff x="4328415" y="3724520"/>
            <a:chExt cx="4129284" cy="389389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417" y="3724520"/>
              <a:ext cx="4129282" cy="3569482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4328417" y="3724520"/>
              <a:ext cx="4129282" cy="3569481"/>
            </a:xfrm>
            <a:prstGeom prst="rect">
              <a:avLst/>
            </a:prstGeom>
            <a:noFill/>
            <a:ln w="38100">
              <a:solidFill>
                <a:srgbClr val="B4B4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8415" y="3736340"/>
              <a:ext cx="4129284" cy="35611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745041" y="4938103"/>
              <a:ext cx="3296032" cy="1148819"/>
              <a:chOff x="4905275" y="606322"/>
              <a:chExt cx="3296032" cy="1148819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48214" r="17452" b="27865"/>
              <a:stretch/>
            </p:blipFill>
            <p:spPr>
              <a:xfrm>
                <a:off x="4905275" y="615145"/>
                <a:ext cx="3296032" cy="1139996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4905275" y="606322"/>
                <a:ext cx="3296032" cy="11399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386154" y="72798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&lt; </a:t>
              </a:r>
              <a:r>
                <a:rPr lang="ko-KR" altLang="en-US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비밀번호 중복 확인 </a:t>
              </a:r>
              <a:r>
                <a:rPr lang="en-US" altLang="ko-KR" sz="16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&gt;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45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542</Words>
  <Application>Microsoft Office PowerPoint</Application>
  <PresentationFormat>와이드스크린</PresentationFormat>
  <Paragraphs>167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나눔바른고딕</vt:lpstr>
      <vt:lpstr>맑은 고딕</vt:lpstr>
      <vt:lpstr>나눔바른고딕 Light</vt:lpstr>
      <vt:lpstr>Arial</vt:lpstr>
      <vt:lpstr>나눔바른고딕 UltraLight</vt:lpstr>
      <vt:lpstr>NanumBarunGothic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dita810</dc:creator>
  <cp:lastModifiedBy>dita810</cp:lastModifiedBy>
  <cp:revision>66</cp:revision>
  <dcterms:created xsi:type="dcterms:W3CDTF">2023-02-28T02:04:44Z</dcterms:created>
  <dcterms:modified xsi:type="dcterms:W3CDTF">2023-03-02T05:39:17Z</dcterms:modified>
</cp:coreProperties>
</file>